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40"/>
    <p:restoredTop sz="94709"/>
  </p:normalViewPr>
  <p:slideViewPr>
    <p:cSldViewPr snapToGrid="0" snapToObjects="1">
      <p:cViewPr>
        <p:scale>
          <a:sx n="114" d="100"/>
          <a:sy n="114" d="100"/>
        </p:scale>
        <p:origin x="920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6781EE-DF87-0945-A23B-37748B40CB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B919F52-37EF-C249-9471-FE2FB3C4D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481FD4-8D31-7849-8992-DE04189D3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3ECD2B-5CF4-AB4D-BAA6-FB0BA3B49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A8E03F-DAC3-2C43-BCA5-115C5D65C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54034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D72C71-BE72-7846-A420-5347BC90C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51E200-4F14-E046-8918-7D4F6C7FF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F61C76-0D3D-CF4F-BAFB-F0FED8080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1211B9-5644-824A-B2D9-E4C0B146B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930BE6-E02A-4143-980C-7591A720A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72893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F8522F7-0FAE-6D45-923D-10A7E23A3A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9CEB69-FB0E-2449-8022-1647AE894A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9C9E59-AB42-914D-AD45-D7A862258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7CAF5-D610-2746-8FCB-28D1B137B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527DD6-71BB-D445-9D48-EEB808C2F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04472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309E7F-D9FE-BB47-81B9-FA23FD42B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142815-46A8-1F4E-9245-FD0AA8E91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53387C-0913-7048-BEB5-E4AC65CA8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4EE402-7009-E740-AD5E-7CF10A0FA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425715-966E-6741-A20F-B8A2A7BC6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8590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85B9DA-AA88-134A-9F78-59F98D318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7A0236-71C5-E344-A010-F0FA17A7F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39811D-3915-8C42-9A08-69326DDA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7A653E-B2B3-F84C-A779-E3BDF5354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B1B90F-69F0-DF4E-AC67-E7E34050B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03786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20DA1-F68C-BA49-BCF3-AC491A877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44DA88-DF61-6441-B1D2-123722A154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5BEF8D-6D97-5645-A9BD-833B540FEA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E4F708-8A8C-4A43-994D-6029303A6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60CC6B-142C-DA41-9C53-0FD4E33E0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B7FE29-A36A-AC4E-981F-993EC4781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50733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0A5999-E61F-6F4A-A941-9BFEB7219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52515C-CB9C-204E-9EC4-C380EEC23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E0A870-C2EA-9647-8B02-947AE5A05F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7D72EFE-56E0-244B-AE46-B2AE09B932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B1FC688-15D1-8B49-AAAA-06F7767A3E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C4C3DED-8D9C-7047-BDAA-F1D456BC6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ED50EE2-CF02-934B-BDF6-6555DA25D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5287273-3879-C74B-880C-2CF004955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47699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D23F6F-DE36-1349-AB1D-2B3A35E84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24CBFFE-2E5C-7F46-A6C8-69595CBFF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BBBD4F7-9055-B345-986A-C25A915BE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C02C1D8-ADD6-9247-A231-066C73882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55225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DE87F95-3FCD-204E-8836-AE16D4A7E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856D0DA-8270-FD4A-A150-C505CBE29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35DD54-7300-314E-B027-AEF2B57B0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20198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932B64-D355-1C45-A344-34BB6C7A6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14F74E-20B2-084B-BB18-B512B5256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661AD4-1E03-0548-9D6F-36DE539DC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7498997-8A4B-1A4F-AE21-79DD6E927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4F137E-D11C-9F42-B838-0B47C830F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5BCC1C-56C7-3F4B-B6F1-A081C6728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25201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98915F-DF8E-5447-8E90-3BADC0F78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3C5B90-5D1A-C143-BB62-B8607C8558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50A844-BA16-1B43-9816-C5D52E72C0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F5AE40-698F-274D-BC90-6A20A5CC6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2F60CA-2A2B-254C-BEAB-84FDA2774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8393B4-1409-BC43-950B-AF59E3B7E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48690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5F6C79-487D-FB4D-BA31-7154C3F1E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54A3D6-1A4D-5B46-9CB0-21E5CEAFE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7441AA-119F-F54B-86E1-FF8AD696EE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8DCD6-8650-144A-B476-647D2657BD98}" type="datetimeFigureOut">
              <a:rPr kumimoji="1" lang="ko-Kore-KR" altLang="en-US" smtClean="0"/>
              <a:t>2021. 10. 14.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AE85EF-94F9-B44C-A3EC-208D76A365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F018F9-6B68-3146-B56E-E0E6C50C5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54B3B-F03A-3B40-B549-8F67FB79A47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92918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향상된 성능">
            <a:extLst>
              <a:ext uri="{FF2B5EF4-FFF2-40B4-BE49-F238E27FC236}">
                <a16:creationId xmlns:a16="http://schemas.microsoft.com/office/drawing/2014/main" id="{6301EEA5-8A83-9E49-8F39-CD1B95ED51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71" b="15743"/>
          <a:stretch/>
        </p:blipFill>
        <p:spPr bwMode="auto">
          <a:xfrm>
            <a:off x="115503" y="859026"/>
            <a:ext cx="9028497" cy="5077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A44E0AE-A193-4C44-BA71-547909B43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484" y="1268009"/>
            <a:ext cx="6806288" cy="428012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E9D277A-DCF5-B143-BE10-AC737E810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5652" y="1651067"/>
            <a:ext cx="4746239" cy="31641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C6AE2B4-3275-E849-86EF-3E935573AEFC}"/>
              </a:ext>
            </a:extLst>
          </p:cNvPr>
          <p:cNvSpPr txBox="1"/>
          <p:nvPr/>
        </p:nvSpPr>
        <p:spPr>
          <a:xfrm>
            <a:off x="8314819" y="1851789"/>
            <a:ext cx="3858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latin typeface="BM JUA " panose="02020603020101020101" pitchFamily="18" charset="-127"/>
                <a:ea typeface="BM JUA " panose="02020603020101020101" pitchFamily="18" charset="-127"/>
              </a:rPr>
              <a:t>Adobe Photoshop Lightroom Classic</a:t>
            </a:r>
            <a:r>
              <a:rPr kumimoji="1" lang="ko-KR" altLang="en-US" dirty="0">
                <a:latin typeface="BM JUA " panose="02020603020101020101" pitchFamily="18" charset="-127"/>
                <a:ea typeface="BM JUA " panose="02020603020101020101" pitchFamily="18" charset="-127"/>
              </a:rPr>
              <a:t>의</a:t>
            </a:r>
            <a:r>
              <a:rPr kumimoji="1" lang="en-US" altLang="ko-Kore-KR" dirty="0">
                <a:latin typeface="BM JUA " panose="02020603020101020101" pitchFamily="18" charset="-127"/>
                <a:ea typeface="BM JUA " panose="02020603020101020101" pitchFamily="18" charset="-127"/>
              </a:rPr>
              <a:t> UI </a:t>
            </a:r>
            <a:r>
              <a:rPr kumimoji="1" lang="ko-KR" altLang="en-US" dirty="0">
                <a:latin typeface="BM JUA " panose="02020603020101020101" pitchFamily="18" charset="-127"/>
                <a:ea typeface="BM JUA " panose="02020603020101020101" pitchFamily="18" charset="-127"/>
              </a:rPr>
              <a:t>분석</a:t>
            </a:r>
            <a:endParaRPr kumimoji="1" lang="ko-Kore-KR" altLang="en-US" dirty="0">
              <a:latin typeface="BM JUA " panose="02020603020101020101" pitchFamily="18" charset="-127"/>
              <a:ea typeface="BM JUA 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662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7</Words>
  <Application>Microsoft Macintosh PowerPoint</Application>
  <PresentationFormat>와이드스크린</PresentationFormat>
  <Paragraphs>1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BM JUA </vt:lpstr>
      <vt:lpstr>Arial</vt:lpstr>
      <vt:lpstr>Calibri</vt:lpstr>
      <vt:lpstr>Calibri Light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정선교</dc:creator>
  <cp:lastModifiedBy>정선교</cp:lastModifiedBy>
  <cp:revision>1</cp:revision>
  <dcterms:created xsi:type="dcterms:W3CDTF">2021-10-14T01:54:56Z</dcterms:created>
  <dcterms:modified xsi:type="dcterms:W3CDTF">2021-10-14T02:23:23Z</dcterms:modified>
</cp:coreProperties>
</file>

<file path=docProps/thumbnail.jpeg>
</file>